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52" y="-6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21692-A9A0-4667-B276-45357B1AD49A}" type="datetimeFigureOut">
              <a:rPr lang="ru-RU" smtClean="0"/>
              <a:pPr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CDD4F-44F7-4579-8B50-4EC7FD56A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" TargetMode="External"/><Relationship Id="rId2" Type="http://schemas.openxmlformats.org/officeDocument/2006/relationships/hyperlink" Target="https://oge.sdamgia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428736"/>
            <a:ext cx="7772400" cy="1470025"/>
          </a:xfrm>
        </p:spPr>
        <p:txBody>
          <a:bodyPr/>
          <a:lstStyle/>
          <a:p>
            <a:pPr algn="ctr"/>
            <a:r>
              <a:rPr lang="ru-RU" sz="6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Четырехугольники</a:t>
            </a:r>
            <a:endParaRPr lang="ru-RU" sz="6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714752"/>
            <a:ext cx="6400800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1642"/>
                </a:solidFill>
                <a:latin typeface="Times New Roman" pitchFamily="18" charset="0"/>
                <a:cs typeface="Times New Roman" pitchFamily="18" charset="0"/>
              </a:rPr>
              <a:t>Геометрия</a:t>
            </a:r>
          </a:p>
          <a:p>
            <a:r>
              <a:rPr lang="ru-RU" b="1" dirty="0" smtClean="0">
                <a:solidFill>
                  <a:srgbClr val="001642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b="1" dirty="0" smtClean="0">
                <a:solidFill>
                  <a:srgbClr val="001642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b="1" dirty="0" smtClean="0">
              <a:solidFill>
                <a:srgbClr val="00164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1642"/>
                </a:solidFill>
                <a:latin typeface="Times New Roman" pitchFamily="18" charset="0"/>
                <a:cs typeface="Times New Roman" pitchFamily="18" charset="0"/>
              </a:rPr>
              <a:t>Урок № 64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лишнее?</a:t>
            </a:r>
            <a:endParaRPr lang="ru-RU" sz="5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7818" y="1428736"/>
            <a:ext cx="914400" cy="914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араллелограмм 4"/>
          <p:cNvSpPr/>
          <p:nvPr/>
        </p:nvSpPr>
        <p:spPr>
          <a:xfrm>
            <a:off x="500034" y="1643050"/>
            <a:ext cx="2000264" cy="1214446"/>
          </a:xfrm>
          <a:prstGeom prst="parallelogram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>
            <a:off x="3571868" y="4286256"/>
            <a:ext cx="1714512" cy="1214446"/>
          </a:xfrm>
          <a:prstGeom prst="trapezoi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>
            <a:off x="2786050" y="1357298"/>
            <a:ext cx="2000264" cy="2143140"/>
          </a:xfrm>
          <a:prstGeom prst="diamon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43636" y="2786058"/>
            <a:ext cx="2428892" cy="114300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500034" y="3429000"/>
            <a:ext cx="1857388" cy="1857388"/>
          </a:xfrm>
          <a:prstGeom prst="star5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643702" y="4429132"/>
            <a:ext cx="1643074" cy="164307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1642"/>
                </a:solidFill>
                <a:latin typeface="Times New Roman" pitchFamily="18" charset="0"/>
                <a:cs typeface="Times New Roman" pitchFamily="18" charset="0"/>
              </a:rPr>
              <a:t>Установите соответствие</a:t>
            </a:r>
            <a:endParaRPr lang="ru-RU" dirty="0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214282" y="1285860"/>
            <a:ext cx="1439845" cy="1158890"/>
            <a:chOff x="1107" y="1928"/>
            <a:chExt cx="3372" cy="1942"/>
          </a:xfrm>
        </p:grpSpPr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1639" y="1928"/>
              <a:ext cx="2840" cy="13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1107" y="2186"/>
              <a:ext cx="572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a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2687" y="3174"/>
              <a:ext cx="572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b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1928795" y="785795"/>
            <a:ext cx="1928826" cy="1571636"/>
            <a:chOff x="1305" y="3870"/>
            <a:chExt cx="3477" cy="2877"/>
          </a:xfrm>
        </p:grpSpPr>
        <p:grpSp>
          <p:nvGrpSpPr>
            <p:cNvPr id="1033" name="Group 9"/>
            <p:cNvGrpSpPr>
              <a:grpSpLocks/>
            </p:cNvGrpSpPr>
            <p:nvPr/>
          </p:nvGrpSpPr>
          <p:grpSpPr bwMode="auto">
            <a:xfrm>
              <a:off x="1305" y="4535"/>
              <a:ext cx="3477" cy="1633"/>
              <a:chOff x="1124" y="2775"/>
              <a:chExt cx="4373" cy="1634"/>
            </a:xfrm>
          </p:grpSpPr>
          <p:cxnSp>
            <p:nvCxnSpPr>
              <p:cNvPr id="1034" name="AutoShape 10"/>
              <p:cNvCxnSpPr>
                <a:cxnSpLocks noChangeShapeType="1"/>
              </p:cNvCxnSpPr>
              <p:nvPr/>
            </p:nvCxnSpPr>
            <p:spPr bwMode="auto">
              <a:xfrm flipV="1">
                <a:off x="1124" y="2775"/>
                <a:ext cx="896" cy="1633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5" name="AutoShape 11"/>
              <p:cNvCxnSpPr>
                <a:cxnSpLocks noChangeShapeType="1"/>
              </p:cNvCxnSpPr>
              <p:nvPr/>
            </p:nvCxnSpPr>
            <p:spPr bwMode="auto">
              <a:xfrm>
                <a:off x="2020" y="2775"/>
                <a:ext cx="1562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6" name="AutoShape 12"/>
              <p:cNvCxnSpPr>
                <a:cxnSpLocks noChangeShapeType="1"/>
              </p:cNvCxnSpPr>
              <p:nvPr/>
            </p:nvCxnSpPr>
            <p:spPr bwMode="auto">
              <a:xfrm>
                <a:off x="3582" y="2775"/>
                <a:ext cx="1915" cy="1633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7" name="AutoShape 13"/>
              <p:cNvCxnSpPr>
                <a:cxnSpLocks noChangeShapeType="1"/>
              </p:cNvCxnSpPr>
              <p:nvPr/>
            </p:nvCxnSpPr>
            <p:spPr bwMode="auto">
              <a:xfrm flipH="1">
                <a:off x="1124" y="4408"/>
                <a:ext cx="4373" cy="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8" name="AutoShape 14"/>
              <p:cNvCxnSpPr>
                <a:cxnSpLocks noChangeShapeType="1"/>
              </p:cNvCxnSpPr>
              <p:nvPr/>
            </p:nvCxnSpPr>
            <p:spPr bwMode="auto">
              <a:xfrm>
                <a:off x="2020" y="2775"/>
                <a:ext cx="0" cy="1633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39" name="AutoShape 15"/>
              <p:cNvCxnSpPr>
                <a:cxnSpLocks noChangeShapeType="1"/>
              </p:cNvCxnSpPr>
              <p:nvPr/>
            </p:nvCxnSpPr>
            <p:spPr bwMode="auto">
              <a:xfrm>
                <a:off x="2020" y="4232"/>
                <a:ext cx="175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40" name="AutoShape 16"/>
              <p:cNvCxnSpPr>
                <a:cxnSpLocks noChangeShapeType="1"/>
              </p:cNvCxnSpPr>
              <p:nvPr/>
            </p:nvCxnSpPr>
            <p:spPr bwMode="auto">
              <a:xfrm>
                <a:off x="2195" y="4232"/>
                <a:ext cx="0" cy="17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041" name="Text Box 17"/>
            <p:cNvSpPr txBox="1">
              <a:spLocks noChangeArrowheads="1"/>
            </p:cNvSpPr>
            <p:nvPr/>
          </p:nvSpPr>
          <p:spPr bwMode="auto">
            <a:xfrm>
              <a:off x="2377" y="3870"/>
              <a:ext cx="572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a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Text Box 18"/>
            <p:cNvSpPr txBox="1">
              <a:spLocks noChangeArrowheads="1"/>
            </p:cNvSpPr>
            <p:nvPr/>
          </p:nvSpPr>
          <p:spPr bwMode="auto">
            <a:xfrm>
              <a:off x="2544" y="6051"/>
              <a:ext cx="572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b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Text Box 19"/>
            <p:cNvSpPr txBox="1">
              <a:spLocks noChangeArrowheads="1"/>
            </p:cNvSpPr>
            <p:nvPr/>
          </p:nvSpPr>
          <p:spPr bwMode="auto">
            <a:xfrm>
              <a:off x="1952" y="4950"/>
              <a:ext cx="572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h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44" name="Group 20"/>
          <p:cNvGrpSpPr>
            <a:grpSpLocks/>
          </p:cNvGrpSpPr>
          <p:nvPr/>
        </p:nvGrpSpPr>
        <p:grpSpPr bwMode="auto">
          <a:xfrm>
            <a:off x="4071934" y="1142984"/>
            <a:ext cx="1357322" cy="1000132"/>
            <a:chOff x="1440" y="7396"/>
            <a:chExt cx="2583" cy="1819"/>
          </a:xfrm>
        </p:grpSpPr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1440" y="7396"/>
              <a:ext cx="1819" cy="18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Text Box 22"/>
            <p:cNvSpPr txBox="1">
              <a:spLocks noChangeArrowheads="1"/>
            </p:cNvSpPr>
            <p:nvPr/>
          </p:nvSpPr>
          <p:spPr bwMode="auto">
            <a:xfrm>
              <a:off x="3259" y="7942"/>
              <a:ext cx="764" cy="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a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47" name="Group 23"/>
          <p:cNvGrpSpPr>
            <a:grpSpLocks/>
          </p:cNvGrpSpPr>
          <p:nvPr/>
        </p:nvGrpSpPr>
        <p:grpSpPr bwMode="auto">
          <a:xfrm>
            <a:off x="5643570" y="928670"/>
            <a:ext cx="1285884" cy="1643074"/>
            <a:chOff x="1679" y="10669"/>
            <a:chExt cx="2125" cy="2967"/>
          </a:xfrm>
        </p:grpSpPr>
        <p:grpSp>
          <p:nvGrpSpPr>
            <p:cNvPr id="1048" name="Group 24"/>
            <p:cNvGrpSpPr>
              <a:grpSpLocks/>
            </p:cNvGrpSpPr>
            <p:nvPr/>
          </p:nvGrpSpPr>
          <p:grpSpPr bwMode="auto">
            <a:xfrm>
              <a:off x="1679" y="10669"/>
              <a:ext cx="2125" cy="2967"/>
              <a:chOff x="1679" y="10669"/>
              <a:chExt cx="2125" cy="2967"/>
            </a:xfrm>
          </p:grpSpPr>
          <p:grpSp>
            <p:nvGrpSpPr>
              <p:cNvPr id="1049" name="Group 25"/>
              <p:cNvGrpSpPr>
                <a:grpSpLocks/>
              </p:cNvGrpSpPr>
              <p:nvPr/>
            </p:nvGrpSpPr>
            <p:grpSpPr bwMode="auto">
              <a:xfrm>
                <a:off x="1679" y="10669"/>
                <a:ext cx="2125" cy="2967"/>
                <a:chOff x="1679" y="10669"/>
                <a:chExt cx="2125" cy="2967"/>
              </a:xfrm>
            </p:grpSpPr>
            <p:sp>
              <p:nvSpPr>
                <p:cNvPr id="1050" name="AutoShape 26"/>
                <p:cNvSpPr>
                  <a:spLocks noChangeArrowheads="1"/>
                </p:cNvSpPr>
                <p:nvPr/>
              </p:nvSpPr>
              <p:spPr bwMode="auto">
                <a:xfrm>
                  <a:off x="1679" y="10669"/>
                  <a:ext cx="1877" cy="2967"/>
                </a:xfrm>
                <a:prstGeom prst="diamond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cxnSp>
              <p:nvCxnSpPr>
                <p:cNvPr id="1051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679" y="12153"/>
                  <a:ext cx="1877" cy="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sp>
              <p:nvSpPr>
                <p:cNvPr id="105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040" y="12404"/>
                  <a:ext cx="764" cy="78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600" b="0" i="1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a</a:t>
                  </a:r>
                  <a:endParaRPr kumimoji="0" 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53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053" y="10845"/>
                  <a:ext cx="987" cy="10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0" i="1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d</a:t>
                  </a:r>
                  <a:r>
                    <a:rPr kumimoji="0" lang="en-US" sz="2400" b="0" i="1" u="none" strike="noStrike" cap="none" normalizeH="0" baseline="-2500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1</a:t>
                  </a:r>
                  <a:endParaRPr kumimoji="0" 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54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952" y="11541"/>
                  <a:ext cx="987" cy="10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0" i="1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d</a:t>
                  </a:r>
                  <a:r>
                    <a:rPr kumimoji="0" lang="en-US" sz="2400" b="0" i="1" u="none" strike="noStrike" cap="none" normalizeH="0" baseline="-2500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2</a:t>
                  </a:r>
                  <a:endParaRPr kumimoji="0" 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055" name="AutoShape 31"/>
                <p:cNvCxnSpPr>
                  <a:cxnSpLocks noChangeShapeType="1"/>
                </p:cNvCxnSpPr>
                <p:nvPr/>
              </p:nvCxnSpPr>
              <p:spPr bwMode="auto">
                <a:xfrm>
                  <a:off x="1679" y="12153"/>
                  <a:ext cx="1361" cy="78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sp>
              <p:nvSpPr>
                <p:cNvPr id="1056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2053" y="12404"/>
                  <a:ext cx="987" cy="10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600" b="0" i="1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h</a:t>
                  </a:r>
                  <a:endParaRPr kumimoji="0" 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057" name="AutoShape 33"/>
              <p:cNvCxnSpPr>
                <a:cxnSpLocks noChangeShapeType="1"/>
              </p:cNvCxnSpPr>
              <p:nvPr/>
            </p:nvCxnSpPr>
            <p:spPr bwMode="auto">
              <a:xfrm flipH="1">
                <a:off x="2744" y="12834"/>
                <a:ext cx="111" cy="10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58" name="AutoShape 34"/>
              <p:cNvCxnSpPr>
                <a:cxnSpLocks noChangeShapeType="1"/>
              </p:cNvCxnSpPr>
              <p:nvPr/>
            </p:nvCxnSpPr>
            <p:spPr bwMode="auto">
              <a:xfrm>
                <a:off x="2744" y="12939"/>
                <a:ext cx="195" cy="11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1059" name="AutoShape 35"/>
            <p:cNvCxnSpPr>
              <a:cxnSpLocks noChangeShapeType="1"/>
            </p:cNvCxnSpPr>
            <p:nvPr/>
          </p:nvCxnSpPr>
          <p:spPr bwMode="auto">
            <a:xfrm>
              <a:off x="2615" y="10669"/>
              <a:ext cx="0" cy="296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060" name="Group 36"/>
          <p:cNvGrpSpPr>
            <a:grpSpLocks/>
          </p:cNvGrpSpPr>
          <p:nvPr/>
        </p:nvGrpSpPr>
        <p:grpSpPr bwMode="auto">
          <a:xfrm>
            <a:off x="7000892" y="1357298"/>
            <a:ext cx="1928826" cy="1000132"/>
            <a:chOff x="1305" y="14529"/>
            <a:chExt cx="3758" cy="1997"/>
          </a:xfrm>
        </p:grpSpPr>
        <p:grpSp>
          <p:nvGrpSpPr>
            <p:cNvPr id="1061" name="Group 37"/>
            <p:cNvGrpSpPr>
              <a:grpSpLocks/>
            </p:cNvGrpSpPr>
            <p:nvPr/>
          </p:nvGrpSpPr>
          <p:grpSpPr bwMode="auto">
            <a:xfrm>
              <a:off x="1305" y="14529"/>
              <a:ext cx="3758" cy="1528"/>
              <a:chOff x="1440" y="13381"/>
              <a:chExt cx="3758" cy="1528"/>
            </a:xfrm>
          </p:grpSpPr>
          <p:sp>
            <p:nvSpPr>
              <p:cNvPr id="1062" name="AutoShape 38"/>
              <p:cNvSpPr>
                <a:spLocks noChangeArrowheads="1"/>
              </p:cNvSpPr>
              <p:nvPr/>
            </p:nvSpPr>
            <p:spPr bwMode="auto">
              <a:xfrm>
                <a:off x="1440" y="13381"/>
                <a:ext cx="3758" cy="1528"/>
              </a:xfrm>
              <a:prstGeom prst="parallelogram">
                <a:avLst>
                  <a:gd name="adj" fmla="val 61486"/>
                </a:avLst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cxnSp>
            <p:nvCxnSpPr>
              <p:cNvPr id="1063" name="AutoShape 39"/>
              <p:cNvCxnSpPr>
                <a:cxnSpLocks noChangeShapeType="1"/>
              </p:cNvCxnSpPr>
              <p:nvPr/>
            </p:nvCxnSpPr>
            <p:spPr bwMode="auto">
              <a:xfrm>
                <a:off x="2371" y="13381"/>
                <a:ext cx="0" cy="1528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64" name="AutoShape 40"/>
              <p:cNvCxnSpPr>
                <a:cxnSpLocks noChangeShapeType="1"/>
              </p:cNvCxnSpPr>
              <p:nvPr/>
            </p:nvCxnSpPr>
            <p:spPr bwMode="auto">
              <a:xfrm>
                <a:off x="2371" y="14743"/>
                <a:ext cx="158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65" name="AutoShape 41"/>
              <p:cNvCxnSpPr>
                <a:cxnSpLocks noChangeShapeType="1"/>
              </p:cNvCxnSpPr>
              <p:nvPr/>
            </p:nvCxnSpPr>
            <p:spPr bwMode="auto">
              <a:xfrm>
                <a:off x="2529" y="14743"/>
                <a:ext cx="0" cy="166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066" name="Text Box 42"/>
            <p:cNvSpPr txBox="1">
              <a:spLocks noChangeArrowheads="1"/>
            </p:cNvSpPr>
            <p:nvPr/>
          </p:nvSpPr>
          <p:spPr bwMode="auto">
            <a:xfrm>
              <a:off x="2394" y="15830"/>
              <a:ext cx="572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a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Text Box 43"/>
            <p:cNvSpPr txBox="1">
              <a:spLocks noChangeArrowheads="1"/>
            </p:cNvSpPr>
            <p:nvPr/>
          </p:nvSpPr>
          <p:spPr bwMode="auto">
            <a:xfrm>
              <a:off x="2172" y="14890"/>
              <a:ext cx="572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h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8" name="Picture 4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2786058"/>
            <a:ext cx="1311275" cy="860425"/>
          </a:xfrm>
          <a:prstGeom prst="rect">
            <a:avLst/>
          </a:prstGeom>
          <a:noFill/>
        </p:spPr>
      </p:pic>
      <p:sp>
        <p:nvSpPr>
          <p:cNvPr id="1071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0" name="Picture 4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4429132"/>
            <a:ext cx="1028700" cy="487363"/>
          </a:xfrm>
          <a:prstGeom prst="rect">
            <a:avLst/>
          </a:prstGeom>
          <a:noFill/>
        </p:spPr>
      </p:pic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2" name="Picture 4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5500702"/>
            <a:ext cx="1317625" cy="860425"/>
          </a:xfrm>
          <a:prstGeom prst="rect">
            <a:avLst/>
          </a:prstGeom>
          <a:noFill/>
        </p:spPr>
      </p:pic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4" name="Picture 5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3000372"/>
            <a:ext cx="1058863" cy="479425"/>
          </a:xfrm>
          <a:prstGeom prst="rect">
            <a:avLst/>
          </a:prstGeom>
          <a:noFill/>
        </p:spPr>
      </p:pic>
      <p:sp>
        <p:nvSpPr>
          <p:cNvPr id="1077" name="Rectangle 5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6" name="Picture 5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4000504"/>
            <a:ext cx="2239963" cy="860425"/>
          </a:xfrm>
          <a:prstGeom prst="rect">
            <a:avLst/>
          </a:prstGeom>
          <a:noFill/>
        </p:spPr>
      </p:pic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8" name="Picture 5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5786454"/>
            <a:ext cx="1058863" cy="479425"/>
          </a:xfrm>
          <a:prstGeom prst="rect">
            <a:avLst/>
          </a:prstGeom>
          <a:noFill/>
        </p:spPr>
      </p:pic>
      <p:sp>
        <p:nvSpPr>
          <p:cNvPr id="1081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80" name="Picture 5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3786190"/>
            <a:ext cx="1646238" cy="860425"/>
          </a:xfrm>
          <a:prstGeom prst="rect">
            <a:avLst/>
          </a:prstGeom>
          <a:noFill/>
        </p:spPr>
      </p:pic>
      <p:cxnSp>
        <p:nvCxnSpPr>
          <p:cNvPr id="62" name="Прямая со стрелкой 61"/>
          <p:cNvCxnSpPr/>
          <p:nvPr/>
        </p:nvCxnSpPr>
        <p:spPr>
          <a:xfrm rot="16200000" flipH="1">
            <a:off x="107125" y="2607463"/>
            <a:ext cx="4071966" cy="21431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3000364" y="1643050"/>
            <a:ext cx="3643338" cy="26432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10800000" flipV="1">
            <a:off x="1214414" y="1643050"/>
            <a:ext cx="3429024" cy="26432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10800000" flipV="1">
            <a:off x="6500826" y="1928802"/>
            <a:ext cx="1714512" cy="1000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rot="16200000" flipH="1">
            <a:off x="5679289" y="2536025"/>
            <a:ext cx="714380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rot="5400000">
            <a:off x="4500562" y="2357430"/>
            <a:ext cx="1428760" cy="12858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задач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85720" y="928670"/>
            <a:ext cx="8358246" cy="5429288"/>
          </a:xfrm>
        </p:spPr>
        <p:txBody>
          <a:bodyPr>
            <a:normAutofit/>
          </a:bodyPr>
          <a:lstStyle/>
          <a:p>
            <a:pPr indent="22225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11 № 169862.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Сторона квадрата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равна 10.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Найдите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площадь.</a:t>
            </a:r>
          </a:p>
          <a:p>
            <a:pPr algn="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Ответ: 100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2225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11 № 169863.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Периметр квадрата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равен 40.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Найдите площадь квадрата.</a:t>
            </a:r>
          </a:p>
          <a:p>
            <a:pPr algn="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Ответ: 100.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883153"/>
          </a:xfrm>
        </p:spPr>
        <p:txBody>
          <a:bodyPr/>
          <a:lstStyle/>
          <a:p>
            <a:pPr marL="98425" indent="22225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11 № 322861.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квадрата вырезали прямоугольник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(см.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площадь получившейся фигуры.</a:t>
            </a:r>
          </a:p>
          <a:p>
            <a:pPr marL="98425" indent="22225" algn="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98425" indent="22225"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 28.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xs3qstsrc32C05656D534B5614F1F144EA1BBFCF1_1_1395476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2585378"/>
            <a:ext cx="3500462" cy="4272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et_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643050"/>
            <a:ext cx="5694391" cy="4071966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marL="6350" indent="22225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11 № 311682.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площадь трапеции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изображённой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рисунке.</a:t>
            </a:r>
          </a:p>
          <a:p>
            <a:pPr marL="6350" indent="22225" algn="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350" indent="22225" algn="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350" indent="22225" algn="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350" indent="22225" algn="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350" indent="22225" algn="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350" indent="22225" algn="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6350" indent="22225"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168.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6072230"/>
          </a:xfrm>
        </p:spPr>
        <p:txBody>
          <a:bodyPr>
            <a:normAutofit/>
          </a:bodyPr>
          <a:lstStyle/>
          <a:p>
            <a:pPr marL="92075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11 № 65.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площадь параллелограмма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изображённого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рисунке.</a:t>
            </a:r>
          </a:p>
          <a:p>
            <a:pPr marL="92075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92075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92075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92075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92075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92075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92075" indent="0"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 40.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get_file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821" y="1974401"/>
            <a:ext cx="6539451" cy="3026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11 № 323957.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площадь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ромба, если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диагонали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равны 14 и 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 42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11 № 324097.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Сторона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ромба равна 50, 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диагональ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равна 80.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площадь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ромба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2400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11 № 341523.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ромба равна 54, 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периметр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равен 36.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высоту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ромба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Физкультминутка</a:t>
            </a:r>
            <a:endParaRPr lang="ru-RU" dirty="0"/>
          </a:p>
        </p:txBody>
      </p:sp>
      <p:pic>
        <p:nvPicPr>
          <p:cNvPr id="4" name="Рисунок 3" descr="image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9" y="1428736"/>
            <a:ext cx="9052082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задач (Часть 2)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1260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24 № 311671.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Прямая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параллельная основаниям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MP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NK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трапеции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MNKP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проходит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через точку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пересечения диагоналей трапеции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пересекает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боковые стороны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MN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KP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 в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точках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соответственно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Найдите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длину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отрезка АВ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если МР = 40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 см,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NK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= 24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см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Ответ: 30 см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26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№ 339388.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AH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ромба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ABCD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делит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сторону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отрезки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DH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= 21 и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= 8.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высоту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ромба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20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26 № 314867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трапеции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ABCD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вдвое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больше основания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 вдвое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больше боковой стороны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Угол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ADC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равен 60°,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сторона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равна 1.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площадь трапеции.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		Ответ: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5357826"/>
            <a:ext cx="735015" cy="112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71744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ресурсы: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https://oge.sdamgia.ru/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https://www.google.ru/</a:t>
            </a: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</TotalTime>
  <Words>62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Четырехугольники</vt:lpstr>
      <vt:lpstr>Что лишнее?</vt:lpstr>
      <vt:lpstr>Установите соответствие</vt:lpstr>
      <vt:lpstr>Решение задач</vt:lpstr>
      <vt:lpstr>Слайд 5</vt:lpstr>
      <vt:lpstr>Слайд 6</vt:lpstr>
      <vt:lpstr>Слайд 7</vt:lpstr>
      <vt:lpstr>Слайд 8</vt:lpstr>
      <vt:lpstr>Физкультминутка</vt:lpstr>
      <vt:lpstr>Решение задач (Часть 2)</vt:lpstr>
      <vt:lpstr>Слайд 11</vt:lpstr>
      <vt:lpstr>Спасибо за внимание!</vt:lpstr>
      <vt:lpstr>Использованные ресурсы: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1</cp:lastModifiedBy>
  <cp:revision>25</cp:revision>
  <dcterms:created xsi:type="dcterms:W3CDTF">2014-07-09T14:26:37Z</dcterms:created>
  <dcterms:modified xsi:type="dcterms:W3CDTF">2016-09-23T13:11:18Z</dcterms:modified>
</cp:coreProperties>
</file>